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le 8 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514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likes 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310" y="3505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1" y="4572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yes/no questions using “</a:t>
            </a:r>
            <a:r>
              <a:rPr lang="en-US" sz="2800" dirty="0" err="1" smtClean="0">
                <a:latin typeface="Kristen ITC" pitchFamily="66" charset="0"/>
              </a:rPr>
              <a:t>est-ce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que</a:t>
            </a:r>
            <a:r>
              <a:rPr lang="en-US" sz="2800" dirty="0" smtClean="0">
                <a:latin typeface="Kristen ITC" pitchFamily="66" charset="0"/>
              </a:rPr>
              <a:t>,” inflection, or inversion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106</cp:revision>
  <dcterms:created xsi:type="dcterms:W3CDTF">2011-09-14T23:22:57Z</dcterms:created>
  <dcterms:modified xsi:type="dcterms:W3CDTF">2012-11-08T12:09:27Z</dcterms:modified>
</cp:coreProperties>
</file>